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0" r:id="rId7"/>
    <p:sldId id="261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F7E2-3E4B-F125-D17D-A8C82CB4F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684C7-DC36-17D7-9B2B-EFD69C0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C169-7B3D-ECC8-4132-B3B6D4BB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032F-7FC3-B958-4406-065A585A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D604-DFEF-64A5-B4D0-0B9FE5EA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DF94-BF44-7596-7311-DFE84C8A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87959-515E-632B-2669-40B25454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14DDE-7B9A-1F0F-7B04-E66ADF39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35E0-0E44-0028-0A2B-D95FD996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8CCB-32B7-7CD7-F325-1A566E2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0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4870A-2B82-301F-9AFC-77491DCA6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2C98C-522D-1B20-3332-7AE0584F5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ACE1-5B5A-4FE1-8BEA-479F03EA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BF3FB-0C6C-BF64-A33B-0BFAE25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945E-60A7-6F67-805D-8E505E13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673E-7395-B2F4-4420-89760A31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1373-45F8-16DB-8DED-AB605A60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21DB-4A64-24CA-CD7E-1C796134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A7F1-218E-0922-415B-D185A5E8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2620C-939E-770D-9B2A-50DA2BF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4140-9B42-F6B7-CF55-42D25E23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D33F-A7A9-069B-7361-8D53C522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02ABB-C6E1-0F7E-D841-952997EF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1BF1-239E-FF58-98C3-1F0BA3D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98DB-63B4-04DB-1903-351F9015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C047-1F65-BC78-6D10-B1E651DA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8365-AAB1-A6A1-6A77-EBE26FBAE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6502-0DD9-D347-990A-BD0BAD3E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2FE87-EFBD-7121-8B8E-52D140A3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178F7-B8EF-FF5C-7C37-E0486FCB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C213-EC16-E980-9AFD-C3870CD6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B878-3A86-2D92-F2D8-A170CEA6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C55E7-546C-9FAD-79CD-B260C6490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D1B3E-B783-B710-0D64-F6578DE9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9D98E-3FE5-89C2-850A-5247EBF84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0A828-CC3E-6210-48B4-94B82A225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9573B-1D3E-35C6-55A0-5BBD1657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4AC4E-9FF5-DBA1-8FB1-36502E38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B88CD-FCF1-7240-29E4-1387AEC1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988-8D58-CE1C-25C6-2F08D0F3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67011-354D-613B-B568-BA4DAF0F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FDDB-F300-764D-8092-7BE596CF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C0596-50EE-6272-DCD3-7E59FB2D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69D05-EDA2-311C-083C-D3E241C9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538C-728E-FB48-3AF6-95690AF5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2E06-810D-AE20-3110-103CF3F2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8F24-8944-4EF1-6672-911E6ABB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55C0-32DE-D09B-CA10-8B58832A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4340-B768-B73C-45B4-41C94EE95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F16F2-1464-D30A-A285-6849365B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6DC83-ABD4-2A9F-A308-6ABC525A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B82EB-C081-2FB1-D33A-99DDF601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78FE-2A68-B556-1909-95EEDE41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AE828-B654-15BD-5174-FC9EDCB47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CF0F-650F-48F1-18EF-6F4908263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7637-3862-1D1B-3243-136AB1A5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7FEAC-8D81-8664-6930-6E689CB1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FE45-5CCD-F231-CADE-A0A1ACA7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DDAD-8D8E-20F5-A813-0CAC2908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125E-C18C-7A58-A9BD-7EC258878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3992-D67C-6531-6164-5C33551D2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1CDE-C193-44B4-8E19-F9BE6B561F9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F714C-C2A9-9862-BE27-B50108DE5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A5BA6-855A-F089-E06C-0600C06D9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5BBA7-B5F8-4228-8FA1-23B3015C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E3D1-B71B-9FC7-BF66-5F562C021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the Beginning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198A5-9B4C-656F-470F-9D54C8745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“it all starts there”</a:t>
            </a:r>
          </a:p>
        </p:txBody>
      </p:sp>
    </p:spTree>
    <p:extLst>
      <p:ext uri="{BB962C8B-B14F-4D97-AF65-F5344CB8AC3E}">
        <p14:creationId xmlns:p14="http://schemas.microsoft.com/office/powerpoint/2010/main" val="323352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4044A-9532-24A0-95B3-7A3B71E8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1" y="686203"/>
            <a:ext cx="5220621" cy="296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6AF8B-1820-E51A-3125-CD773FC1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644" y="2166986"/>
            <a:ext cx="5721565" cy="350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1430-8930-6993-3E9C-7F36AA31E443}"/>
              </a:ext>
            </a:extLst>
          </p:cNvPr>
          <p:cNvSpPr txBox="1"/>
          <p:nvPr/>
        </p:nvSpPr>
        <p:spPr>
          <a:xfrm>
            <a:off x="1455175" y="4286864"/>
            <a:ext cx="3647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Final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ours or develop your own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5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766DF-1B34-32E5-57FF-E8C6FB22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80" y="1883614"/>
            <a:ext cx="7681839" cy="30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FBF41-568A-7FBF-2CB8-0D40B08BBF3D}"/>
              </a:ext>
            </a:extLst>
          </p:cNvPr>
          <p:cNvSpPr txBox="1"/>
          <p:nvPr/>
        </p:nvSpPr>
        <p:spPr>
          <a:xfrm>
            <a:off x="4084732" y="1189703"/>
            <a:ext cx="698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there when the tank arrives </a:t>
            </a:r>
            <a:r>
              <a:rPr lang="en-US" sz="2400" b="1" i="1" dirty="0"/>
              <a:t>AND</a:t>
            </a:r>
            <a:r>
              <a:rPr lang="en-US" sz="2400" dirty="0"/>
              <a:t> when set in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1243-D107-F4A2-CA55-B4270105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88" y="2031540"/>
            <a:ext cx="6950042" cy="1143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E8A36-8B08-E1FD-5B60-625EF1EA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32" y="3174639"/>
            <a:ext cx="6980525" cy="1691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3A532-9234-695B-A28C-3ACBE04B412D}"/>
              </a:ext>
            </a:extLst>
          </p:cNvPr>
          <p:cNvSpPr txBox="1"/>
          <p:nvPr/>
        </p:nvSpPr>
        <p:spPr>
          <a:xfrm>
            <a:off x="5653474" y="5289027"/>
            <a:ext cx="384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pictures from all 4 sides.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19F60-8C1F-1A26-D02C-6ED509C4F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1393090"/>
            <a:ext cx="3053864" cy="40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020AE-789D-FDB0-A2AC-7EEB3D71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75" y="1129797"/>
            <a:ext cx="7026249" cy="1196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52D2C-274B-CD8A-9309-077A5499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017" y="3194030"/>
            <a:ext cx="3048000" cy="193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A627E-15BC-24FC-6E5C-2EAD2DEB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09172" y="2547337"/>
            <a:ext cx="3320663" cy="32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4CFB4-416E-CA10-4C30-F0F73786C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37" y="622731"/>
            <a:ext cx="6980525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61633-F837-9E8C-3391-A3285BCF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09" y="4335966"/>
            <a:ext cx="705978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BD373-7524-6367-110C-7369DB29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50" y="662313"/>
            <a:ext cx="6694700" cy="55333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77ED1E-B70A-A249-D026-E40AC53D82D1}"/>
              </a:ext>
            </a:extLst>
          </p:cNvPr>
          <p:cNvSpPr/>
          <p:nvPr/>
        </p:nvSpPr>
        <p:spPr>
          <a:xfrm>
            <a:off x="2748650" y="2782529"/>
            <a:ext cx="3543995" cy="646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D4B5D-56A1-6922-9653-05CEB442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46" y="5531164"/>
            <a:ext cx="3554276" cy="66452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9869B4-6239-7E24-ABBB-FDF318DFB753}"/>
              </a:ext>
            </a:extLst>
          </p:cNvPr>
          <p:cNvCxnSpPr/>
          <p:nvPr/>
        </p:nvCxnSpPr>
        <p:spPr>
          <a:xfrm flipV="1">
            <a:off x="5869858" y="3991897"/>
            <a:ext cx="875071" cy="639097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72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EF0A6-16A4-24A8-A0FC-B9D63756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89" y="3528848"/>
            <a:ext cx="7245822" cy="2848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140D7-6C68-A85F-7CF0-D2209D1D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92" y="1192090"/>
            <a:ext cx="7175614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4739C-BC06-787A-D32B-32474EAD1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1267">
            <a:off x="8655474" y="1457260"/>
            <a:ext cx="1390008" cy="59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9096A-E097-4AAC-66AB-2320A7970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492" y="2251364"/>
            <a:ext cx="7431015" cy="9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4DEB1-0DF3-E3BA-9F5E-5A699830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77" y="970035"/>
            <a:ext cx="8066446" cy="49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AB980-FEDB-2963-297D-81B8AE01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13" y="1287594"/>
            <a:ext cx="8916173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From 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Comp</dc:creator>
  <cp:lastModifiedBy>Dan Comp</cp:lastModifiedBy>
  <cp:revision>5</cp:revision>
  <dcterms:created xsi:type="dcterms:W3CDTF">2025-07-25T15:34:17Z</dcterms:created>
  <dcterms:modified xsi:type="dcterms:W3CDTF">2025-07-25T16:02:40Z</dcterms:modified>
</cp:coreProperties>
</file>